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02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1" autoAdjust="0"/>
    <p:restoredTop sz="94660"/>
  </p:normalViewPr>
  <p:slideViewPr>
    <p:cSldViewPr snapToGrid="0">
      <p:cViewPr varScale="1">
        <p:scale>
          <a:sx n="85" d="100"/>
          <a:sy n="85" d="100"/>
        </p:scale>
        <p:origin x="72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17146-EBA6-8F92-687C-4A7F81B8C4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66EC3E-D37D-9FE9-7FCA-B518DC18B0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9E763-C05F-D639-8E7D-7D53775E7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9782-AC52-45F9-815F-12D3CD4E3DD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A397A-C0D2-3F44-3156-024EC5EBE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631AB-3580-9C16-5EF5-B6181B4F3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423A-D835-44A5-BA3B-935AC2A19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94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93ACF-CCFF-45BB-81B4-08C1FBC67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7A354A-66F5-0CEC-4E54-A92A2E07E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3B9B5-7513-8E49-88AF-FC276E2D0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9782-AC52-45F9-815F-12D3CD4E3DD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3BAC1-31B1-1DF1-F1AE-941AD912D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0A493-7885-845D-F043-184430653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423A-D835-44A5-BA3B-935AC2A19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7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7A8BF5-7A8F-C048-FE11-D5342AC034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5FAF15-1A32-602B-9290-AD7F8F3B78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764FB5-DBC2-CB7D-F9D1-4F0A2A44D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9782-AC52-45F9-815F-12D3CD4E3DD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C03ED-942B-FB30-D16A-0B24197D4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93A66A-9EF8-E12D-C1C9-57B96EE59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423A-D835-44A5-BA3B-935AC2A19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22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4A506-F875-8768-6258-5010D6371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834AA-5984-C205-B04A-86D03B55A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A9A8E-2975-0159-B29A-AE1256E4F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9782-AC52-45F9-815F-12D3CD4E3DD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2B7D6-7280-CF95-02E6-4B3B3AA0C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C6EAC-60F0-AF5E-6DA4-F28C6B29F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423A-D835-44A5-BA3B-935AC2A19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7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05EAF-78C0-BE51-0A31-2B750E3EE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ED8102-8622-1C63-7EB8-5B048DE32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E4D28F-2675-DB3C-C5BC-A750BE4A5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9782-AC52-45F9-815F-12D3CD4E3DD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C8CDB0-DBA1-25BD-B346-59C879CAD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7F1396-595F-452D-29E2-2C119D90B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423A-D835-44A5-BA3B-935AC2A19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92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19E9F-F71B-29B2-4B73-C19FE4976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705A7-FC57-0B37-4824-EB20F1F8A4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AB593C-89E5-DCDF-7FD2-04E7BB37F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54CE38-34F0-2757-3EF8-CFF5B016A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9782-AC52-45F9-815F-12D3CD4E3DD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EC9FD2-7A6C-3ECD-AF31-E0D11DBA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B258EE-2DFD-1B4B-831B-D91968DB3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423A-D835-44A5-BA3B-935AC2A19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C0A0A-9ABF-0D63-3588-0191CD6CB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BB1D99-3C0A-062A-1295-977DFFFB1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B8E156-9783-08CD-84E9-DFFDA615A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49AFBF-D50E-68F1-74A4-A65252CAC1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BE6B90-0C08-384D-02C8-AF1A41EC0E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3B6FEA-9334-E91F-FFC7-0D8777B13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9782-AC52-45F9-815F-12D3CD4E3DD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4CCFB5-EA51-9A61-B19A-EE48DF084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501C01-011A-B016-D703-434EA1FF7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423A-D835-44A5-BA3B-935AC2A19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1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C440F-39BD-6A49-A7D9-DE892FD47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E7D0E7-0866-AC76-39E8-6728952F2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9782-AC52-45F9-815F-12D3CD4E3DD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B5E1D7-FA8B-DFEC-6E07-FFCC4ACEF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9BE2CF-EDC7-37A8-50F0-E12112591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423A-D835-44A5-BA3B-935AC2A19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53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88B842-3F57-9C1D-35F5-77C68D6DE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9782-AC52-45F9-815F-12D3CD4E3DD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2A9DF0-F72A-CFDE-EFC6-027B78FA4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85B4B6-779D-D572-2E1C-45CC343B4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423A-D835-44A5-BA3B-935AC2A19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89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C4D87-EE8F-36BD-7E0F-83399AA04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37184-C0F2-AE40-1124-93FBFC9C1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28ABDD-2021-EAB8-ED23-53B1482D29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9EC0DC-516F-818E-97EB-87240A4C3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9782-AC52-45F9-815F-12D3CD4E3DD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DEFE0-1510-B4EC-EFC2-17A414447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90D72-04B5-45BD-E942-3F34BF22A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423A-D835-44A5-BA3B-935AC2A19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919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D40CF-76FC-B8DA-57DD-4D92B0DDD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09AD16-C7B0-DA0F-0C52-0070305C97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B80C68-9EFB-7B62-56BB-9A113870B3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346B3A-1D4E-6C07-6498-34FC38400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9782-AC52-45F9-815F-12D3CD4E3DD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2DB09-7AE6-6408-A0A9-7B0F677A3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84AABD-7130-CD01-6410-19C7D2CA5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423A-D835-44A5-BA3B-935AC2A19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418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DCC557-706E-9F3B-5A05-57AAC15D2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E4AF2F-D60D-4BD8-779F-C2C9182BF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6D59DF-73C8-8538-289E-653D243651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89782-AC52-45F9-815F-12D3CD4E3DD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41E90-A8A9-3624-7D39-A10BD71936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2CDBF-48E2-5413-A8B5-19C05EB20C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A423A-D835-44A5-BA3B-935AC2A19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894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computer.org/digital-library/magazine/it/cfp-info-tech-systems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D3E60-6FCF-F978-20A1-106E39F66E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274" y="968666"/>
            <a:ext cx="10496895" cy="5216735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FCD5D5-A92E-4512-9EA2-65FBCEFB72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81388" y="6356351"/>
            <a:ext cx="388548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4025" indent="1588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2pPr>
            <a:lvl3pPr marL="911225" indent="1588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3pPr>
            <a:lvl4pPr marL="1368425" indent="1588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4pPr>
            <a:lvl5pPr marL="1825625" indent="1588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bg1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bg1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bg1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bg1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95C35BB7-581E-8647-B3F0-DC585189ABC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98E2FC-E4B4-4F6B-88CE-74DFC4EBCF0E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936987" y="6356351"/>
            <a:ext cx="177941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4025" indent="1588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2pPr>
            <a:lvl3pPr marL="911225" indent="1588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3pPr>
            <a:lvl4pPr marL="1368425" indent="1588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4pPr>
            <a:lvl5pPr marL="1825625" indent="1588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bg1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bg1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bg1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bg1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40C83E5-B64E-4C42-86F1-FC250D09C402}" type="datetime1">
              <a:rPr lang="en-US" smtClean="0"/>
              <a:pPr>
                <a:defRPr/>
              </a:pPr>
              <a:t>9/15/2022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EAE78CC-53D2-0344-31FA-3D8D444C02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3966" y="968666"/>
            <a:ext cx="3308203" cy="8522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E06FDD9-7859-7C8B-11B2-E0D19A2E96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79320" y="4322769"/>
            <a:ext cx="3295819" cy="230663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9FD3467-0842-1E08-35E1-958F06A8D213}"/>
              </a:ext>
            </a:extLst>
          </p:cNvPr>
          <p:cNvSpPr txBox="1"/>
          <p:nvPr/>
        </p:nvSpPr>
        <p:spPr>
          <a:xfrm>
            <a:off x="354724" y="307428"/>
            <a:ext cx="109333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0" dirty="0" err="1">
                <a:solidFill>
                  <a:srgbClr val="966C52"/>
                </a:solidFill>
                <a:effectLst/>
                <a:latin typeface="Arial" panose="020B0604020202020204" pitchFamily="34" charset="0"/>
                <a:ea typeface="STXinwei" panose="020B0503020204020204" pitchFamily="2" charset="-122"/>
                <a:cs typeface="Arial" panose="020B0604020202020204" pitchFamily="34" charset="0"/>
              </a:rPr>
              <a:t>xG</a:t>
            </a:r>
            <a:r>
              <a:rPr lang="en-US" sz="2000" b="0" i="0" dirty="0">
                <a:solidFill>
                  <a:srgbClr val="966C52"/>
                </a:solidFill>
                <a:effectLst/>
                <a:latin typeface="Arial" panose="020B0604020202020204" pitchFamily="34" charset="0"/>
                <a:ea typeface="STXinwei" panose="020B0503020204020204" pitchFamily="2" charset="-122"/>
                <a:cs typeface="Arial" panose="020B0604020202020204" pitchFamily="34" charset="0"/>
              </a:rPr>
              <a:t> Impact on IT and Systems 2022 : </a:t>
            </a:r>
            <a:r>
              <a:rPr lang="en-US" sz="2000" b="0" i="0" dirty="0" err="1">
                <a:solidFill>
                  <a:srgbClr val="966C52"/>
                </a:solidFill>
                <a:effectLst/>
                <a:latin typeface="Arial" panose="020B0604020202020204" pitchFamily="34" charset="0"/>
                <a:ea typeface="STXinwei" panose="020B0503020204020204" pitchFamily="2" charset="-122"/>
                <a:cs typeface="Arial" panose="020B0604020202020204" pitchFamily="34" charset="0"/>
              </a:rPr>
              <a:t>xG</a:t>
            </a:r>
            <a:r>
              <a:rPr lang="en-US" sz="2000" b="0" i="0" dirty="0">
                <a:solidFill>
                  <a:srgbClr val="966C52"/>
                </a:solidFill>
                <a:effectLst/>
                <a:latin typeface="Arial" panose="020B0604020202020204" pitchFamily="34" charset="0"/>
                <a:ea typeface="STXinwei" panose="020B0503020204020204" pitchFamily="2" charset="-122"/>
                <a:cs typeface="Arial" panose="020B0604020202020204" pitchFamily="34" charset="0"/>
              </a:rPr>
              <a:t> Impact on Information Technology and Systems</a:t>
            </a:r>
          </a:p>
          <a:p>
            <a:r>
              <a:rPr lang="en-US" sz="1400" dirty="0">
                <a:hlinkClick r:id="rId5"/>
              </a:rPr>
              <a:t>https://www.computer.org/digital-library/magazine/it/cfp-info-tech-systems</a:t>
            </a:r>
            <a:endParaRPr lang="en-US" sz="1400" dirty="0"/>
          </a:p>
          <a:p>
            <a:endParaRPr lang="en-US" sz="2000" b="0" i="0" dirty="0">
              <a:solidFill>
                <a:srgbClr val="966C52"/>
              </a:solidFill>
              <a:effectLst/>
              <a:latin typeface="Arial" panose="020B0604020202020204" pitchFamily="34" charset="0"/>
              <a:ea typeface="STXinwei" panose="020B0503020204020204" pitchFamily="2" charset="-122"/>
              <a:cs typeface="Arial" panose="020B0604020202020204" pitchFamily="34" charset="0"/>
            </a:endParaRP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15479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Weil</dc:creator>
  <cp:lastModifiedBy>Tim Weil</cp:lastModifiedBy>
  <cp:revision>1</cp:revision>
  <dcterms:created xsi:type="dcterms:W3CDTF">2022-09-15T16:00:30Z</dcterms:created>
  <dcterms:modified xsi:type="dcterms:W3CDTF">2022-09-15T16:01:30Z</dcterms:modified>
</cp:coreProperties>
</file>